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05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github.com/Asias-ara/NGP_TermProject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hyperlink" Target="https://www.youtube.com/watch?v=fxH1n6ZDOX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TY211GPtiLI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slide" Target="slide3.xml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slide" Target="slide10.xm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tUVavobUL8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github.com/hjs0913/SS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23.pn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hyperlink" Target="https://github.com/Asias-ara/2021-2GameServer-TermProject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5.png"/><Relationship Id="rId10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5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068" y="340321"/>
            <a:ext cx="8132305" cy="987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9477" y="1356981"/>
            <a:ext cx="3512095" cy="1903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494" y="1696854"/>
            <a:ext cx="3424815" cy="4566421"/>
            <a:chOff x="891494" y="1696854"/>
            <a:chExt cx="3424815" cy="4566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494" y="1696854"/>
              <a:ext cx="3424815" cy="456642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521" y="3623798"/>
            <a:ext cx="12499629" cy="29663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8967" y="2959878"/>
            <a:ext cx="5837297" cy="68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366" y="6309931"/>
            <a:ext cx="1920798" cy="10372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135" y="7232420"/>
            <a:ext cx="1449966" cy="263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1494" y="1441596"/>
            <a:ext cx="16907278" cy="95505"/>
            <a:chOff x="891494" y="1441596"/>
            <a:chExt cx="16907278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1494" y="1441596"/>
              <a:ext cx="16907278" cy="95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9030" y="7232420"/>
            <a:ext cx="2024870" cy="21931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5906" y="7232420"/>
            <a:ext cx="1751290" cy="1930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2842" y="7232420"/>
            <a:ext cx="2547356" cy="1491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6127" y="7194056"/>
            <a:ext cx="1852895" cy="95505"/>
            <a:chOff x="5436127" y="7194056"/>
            <a:chExt cx="1852895" cy="95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43612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207" y="7194056"/>
            <a:ext cx="1852895" cy="95505"/>
            <a:chOff x="1259207" y="7194056"/>
            <a:chExt cx="1852895" cy="95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5920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047" y="7194056"/>
            <a:ext cx="1852895" cy="95505"/>
            <a:chOff x="9613047" y="7194056"/>
            <a:chExt cx="1852895" cy="95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61304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9967" y="7194056"/>
            <a:ext cx="1852895" cy="95505"/>
            <a:chOff x="13789967" y="7194056"/>
            <a:chExt cx="1852895" cy="95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789967" y="7194056"/>
              <a:ext cx="1852895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33464" y="-888303"/>
            <a:ext cx="15740207" cy="14404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013794"/>
            <a:ext cx="8619048" cy="7901339"/>
            <a:chOff x="9142857" y="2013794"/>
            <a:chExt cx="8619048" cy="7901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13794"/>
              <a:ext cx="8619048" cy="79013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2718368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8A871E-52B9-F87E-8BD2-EDD4F1E377A6}"/>
              </a:ext>
            </a:extLst>
          </p:cNvPr>
          <p:cNvSpPr txBox="1"/>
          <p:nvPr/>
        </p:nvSpPr>
        <p:spPr>
          <a:xfrm>
            <a:off x="2362200" y="90297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https://github.com/Asias-ara/NGP_TermProject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616" y="1407038"/>
            <a:ext cx="3959003" cy="906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394" y="2117300"/>
            <a:ext cx="6372346" cy="5274133"/>
            <a:chOff x="1410394" y="2117300"/>
            <a:chExt cx="6372346" cy="52741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94" y="2117300"/>
              <a:ext cx="6372346" cy="52741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234" y="7515534"/>
            <a:ext cx="7503425" cy="270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3433" y="1421413"/>
            <a:ext cx="4062879" cy="792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26487" y="2117300"/>
            <a:ext cx="5336583" cy="5274133"/>
            <a:chOff x="10626487" y="2117300"/>
            <a:chExt cx="5336583" cy="5274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6487" y="2117300"/>
              <a:ext cx="5336583" cy="5274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956" y="7297590"/>
            <a:ext cx="7628206" cy="1825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33" y="320647"/>
            <a:ext cx="5418577" cy="10392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2953" y="9165887"/>
            <a:ext cx="7702796" cy="927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3" y="313514"/>
            <a:ext cx="5609416" cy="12232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369" y="1713670"/>
            <a:ext cx="7671241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3937357"/>
            <a:ext cx="8085641" cy="840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DECA57-6181-35D7-7BE2-1D7629D460AE}"/>
              </a:ext>
            </a:extLst>
          </p:cNvPr>
          <p:cNvSpPr txBox="1"/>
          <p:nvPr/>
        </p:nvSpPr>
        <p:spPr>
          <a:xfrm>
            <a:off x="294553" y="2539856"/>
            <a:ext cx="790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6"/>
              </a:rPr>
              <a:t>https://www.youtube.com/watch?v=TY211GPtiLI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3CE89-685D-EC3B-B0CD-E82B8AC8BF4A}"/>
              </a:ext>
            </a:extLst>
          </p:cNvPr>
          <p:cNvSpPr txBox="1"/>
          <p:nvPr/>
        </p:nvSpPr>
        <p:spPr>
          <a:xfrm>
            <a:off x="349475" y="4811484"/>
            <a:ext cx="790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7"/>
              </a:rPr>
              <a:t>https://www.youtube.com/watch?v=fxH1n6ZDOX8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45241" y="2247893"/>
            <a:ext cx="6577957" cy="3482427"/>
            <a:chOff x="9645241" y="2247893"/>
            <a:chExt cx="6577957" cy="3482427"/>
          </a:xfrm>
        </p:grpSpPr>
        <p:pic>
          <p:nvPicPr>
            <p:cNvPr id="3" name="Object 2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241" y="2247893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2517" y="6384632"/>
            <a:ext cx="6577957" cy="3482427"/>
            <a:chOff x="2062517" y="6384632"/>
            <a:chExt cx="6577957" cy="3482427"/>
          </a:xfrm>
        </p:grpSpPr>
        <p:pic>
          <p:nvPicPr>
            <p:cNvPr id="6" name="Object 5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517" y="6384632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2517" y="2247893"/>
            <a:ext cx="6577957" cy="3482427"/>
            <a:chOff x="2062517" y="2247893"/>
            <a:chExt cx="6577957" cy="3482427"/>
          </a:xfrm>
        </p:grpSpPr>
        <p:pic>
          <p:nvPicPr>
            <p:cNvPr id="9" name="Object 8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517" y="2247893"/>
              <a:ext cx="6577957" cy="3482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111" y="384334"/>
            <a:ext cx="4702467" cy="1367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398" y="1573367"/>
            <a:ext cx="10865787" cy="14065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1398" y="5681354"/>
            <a:ext cx="10865787" cy="14065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1326" y="1573367"/>
            <a:ext cx="10865787" cy="1406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9677" y="2770649"/>
            <a:ext cx="3760958" cy="26930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2382" y="2867611"/>
            <a:ext cx="3472939" cy="2254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9677" y="6966658"/>
            <a:ext cx="3904358" cy="1816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45241" y="6384632"/>
            <a:ext cx="6577957" cy="3482427"/>
            <a:chOff x="9645241" y="6384632"/>
            <a:chExt cx="6577957" cy="3482427"/>
          </a:xfrm>
        </p:grpSpPr>
        <p:pic>
          <p:nvPicPr>
            <p:cNvPr id="19" name="Object 18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241" y="6384632"/>
              <a:ext cx="6577957" cy="34824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1326" y="5710105"/>
            <a:ext cx="10865787" cy="14065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52382" y="7004353"/>
            <a:ext cx="3817872" cy="939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0" y="172116"/>
            <a:ext cx="7679234" cy="1993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87935" y="-1606785"/>
            <a:ext cx="13439976" cy="15594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3479" y="2896042"/>
            <a:ext cx="10258296" cy="6407805"/>
            <a:chOff x="7773479" y="2896042"/>
            <a:chExt cx="10258296" cy="6407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3479" y="2896042"/>
              <a:ext cx="10258296" cy="64078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B519CC-FCCF-5337-8C60-7F4A72114509}"/>
              </a:ext>
            </a:extLst>
          </p:cNvPr>
          <p:cNvSpPr txBox="1"/>
          <p:nvPr/>
        </p:nvSpPr>
        <p:spPr>
          <a:xfrm>
            <a:off x="2286000" y="7987504"/>
            <a:ext cx="487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https://github.com/hjs0913/SSU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4A157-929E-4C8F-68A6-A140CDD3A9C6}"/>
              </a:ext>
            </a:extLst>
          </p:cNvPr>
          <p:cNvSpPr txBox="1"/>
          <p:nvPr/>
        </p:nvSpPr>
        <p:spPr>
          <a:xfrm>
            <a:off x="2253018" y="9105900"/>
            <a:ext cx="507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8"/>
              </a:rPr>
              <a:t>https://www.youtube.com/watch?v=QtUVavobUL8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7048035" cy="10963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1569002"/>
            <a:ext cx="3878289" cy="8210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882" y="6062000"/>
            <a:ext cx="2609841" cy="8210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0003" y="7103651"/>
            <a:ext cx="7304263" cy="8936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40003" y="8271384"/>
            <a:ext cx="7571292" cy="1823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017" y="6859841"/>
            <a:ext cx="8688809" cy="3425873"/>
            <a:chOff x="688017" y="6859841"/>
            <a:chExt cx="8688809" cy="342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017" y="6859841"/>
              <a:ext cx="8688809" cy="342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3951" y="2236477"/>
            <a:ext cx="11577196" cy="3665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59627" y="4000706"/>
            <a:ext cx="3591673" cy="1323336"/>
            <a:chOff x="14159627" y="4000706"/>
            <a:chExt cx="3591673" cy="13233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59627" y="4000706"/>
              <a:ext cx="3591673" cy="1323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45631" y="5450307"/>
            <a:ext cx="3633602" cy="1360527"/>
            <a:chOff x="14145631" y="5450307"/>
            <a:chExt cx="3633602" cy="13605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45631" y="5450307"/>
              <a:ext cx="3633602" cy="13605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08402" y="1409090"/>
            <a:ext cx="3736052" cy="2467626"/>
            <a:chOff x="14108402" y="1409090"/>
            <a:chExt cx="3736052" cy="24676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08402" y="1409090"/>
              <a:ext cx="3736052" cy="2467626"/>
            </a:xfrm>
            <a:prstGeom prst="rect">
              <a:avLst/>
            </a:prstGeom>
          </p:spPr>
        </p:pic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C14B474-2FA7-6944-AE5F-6C775049B9E6}"/>
              </a:ext>
            </a:extLst>
          </p:cNvPr>
          <p:cNvCxnSpPr/>
          <p:nvPr/>
        </p:nvCxnSpPr>
        <p:spPr>
          <a:xfrm>
            <a:off x="4267200" y="1943100"/>
            <a:ext cx="9525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8949B7-7F3F-646E-C6F8-D8AA6EBBA603}"/>
              </a:ext>
            </a:extLst>
          </p:cNvPr>
          <p:cNvCxnSpPr>
            <a:cxnSpLocks/>
          </p:cNvCxnSpPr>
          <p:nvPr/>
        </p:nvCxnSpPr>
        <p:spPr>
          <a:xfrm>
            <a:off x="8223942" y="4686300"/>
            <a:ext cx="572065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A134D74-E4B0-909E-20C2-50922137D875}"/>
              </a:ext>
            </a:extLst>
          </p:cNvPr>
          <p:cNvCxnSpPr/>
          <p:nvPr/>
        </p:nvCxnSpPr>
        <p:spPr>
          <a:xfrm>
            <a:off x="6248400" y="5143500"/>
            <a:ext cx="7772400" cy="1143000"/>
          </a:xfrm>
          <a:prstGeom prst="bentConnector3">
            <a:avLst>
              <a:gd name="adj1" fmla="val 886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909896-BDD3-91AF-C5DA-747C4214EC18}"/>
              </a:ext>
            </a:extLst>
          </p:cNvPr>
          <p:cNvSpPr txBox="1"/>
          <p:nvPr/>
        </p:nvSpPr>
        <p:spPr>
          <a:xfrm>
            <a:off x="4572000" y="2659257"/>
            <a:ext cx="598753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기획의도에 충실하게 맞추어 구현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기획</a:t>
            </a:r>
            <a:endParaRPr lang="en-US" altLang="ko-KR" dirty="0"/>
          </a:p>
          <a:p>
            <a:r>
              <a:rPr lang="en-US" altLang="ko-KR" dirty="0"/>
              <a:t>   *  </a:t>
            </a:r>
            <a:r>
              <a:rPr lang="ko-KR" altLang="en-US" dirty="0"/>
              <a:t>파티 </a:t>
            </a:r>
            <a:r>
              <a:rPr lang="ko-KR" altLang="en-US" dirty="0" err="1"/>
              <a:t>시스탬</a:t>
            </a:r>
            <a:r>
              <a:rPr lang="ko-KR" altLang="en-US" dirty="0"/>
              <a:t> 기능</a:t>
            </a:r>
            <a:endParaRPr lang="en-US" altLang="ko-KR" dirty="0"/>
          </a:p>
          <a:p>
            <a:r>
              <a:rPr lang="en-US" altLang="ko-KR" dirty="0"/>
              <a:t>   *</a:t>
            </a:r>
          </a:p>
          <a:p>
            <a:r>
              <a:rPr lang="en-US" altLang="ko-KR" dirty="0"/>
              <a:t>   *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구현하면서 발생한 문제점을 기획자와  협의하면서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29E13-85DF-6365-2DC8-5D7A8485F3E1}"/>
              </a:ext>
            </a:extLst>
          </p:cNvPr>
          <p:cNvSpPr txBox="1"/>
          <p:nvPr/>
        </p:nvSpPr>
        <p:spPr>
          <a:xfrm>
            <a:off x="1026692" y="6168533"/>
            <a:ext cx="232948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200"/>
              <a:t>레이드 시작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745" y="2215852"/>
            <a:ext cx="5627768" cy="50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33" y="313514"/>
            <a:ext cx="6607025" cy="12232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269" y="1569002"/>
            <a:ext cx="3372060" cy="9073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0261" y="1569002"/>
            <a:ext cx="2590041" cy="9073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20737" y="2297930"/>
            <a:ext cx="6279120" cy="9475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7131" y="7876582"/>
            <a:ext cx="7640120" cy="889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A21C6-8C14-7AF5-6AF5-A3A03DE17FBC}"/>
              </a:ext>
            </a:extLst>
          </p:cNvPr>
          <p:cNvSpPr txBox="1"/>
          <p:nvPr/>
        </p:nvSpPr>
        <p:spPr>
          <a:xfrm>
            <a:off x="10171916" y="3167601"/>
            <a:ext cx="6705600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타락한 개구리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120000;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130;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0.0002;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2200;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3380;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(id, x, y, z)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x;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z;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my_element,my_lv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  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event_npc_move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 = </a:t>
            </a:r>
            <a:r>
              <a:rPr lang="pl-PL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(my_id);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x) &gt; 120) or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z) &gt; 120)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 </a:t>
            </a:r>
            <a:r>
              <a:rPr lang="ko-KR" altLang="en-US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쫒아가는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것은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짠다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D56244-90F4-5509-43E4-2460F0CDE561}"/>
              </a:ext>
            </a:extLst>
          </p:cNvPr>
          <p:cNvSpPr/>
          <p:nvPr/>
        </p:nvSpPr>
        <p:spPr>
          <a:xfrm>
            <a:off x="10171916" y="4088385"/>
            <a:ext cx="4361820" cy="2908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4102781-F1AA-8F27-EEC0-6E5EAD6840B9}"/>
              </a:ext>
            </a:extLst>
          </p:cNvPr>
          <p:cNvSpPr/>
          <p:nvPr/>
        </p:nvSpPr>
        <p:spPr>
          <a:xfrm>
            <a:off x="15691015" y="6552263"/>
            <a:ext cx="457200" cy="1293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202F3F-403B-260A-536D-DFE86E3DE01A}"/>
              </a:ext>
            </a:extLst>
          </p:cNvPr>
          <p:cNvSpPr/>
          <p:nvPr/>
        </p:nvSpPr>
        <p:spPr>
          <a:xfrm>
            <a:off x="10266536" y="5692841"/>
            <a:ext cx="5257800" cy="20414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BA9F30-2804-E0E8-A420-76D35B7BAEE8}"/>
              </a:ext>
            </a:extLst>
          </p:cNvPr>
          <p:cNvSpPr txBox="1"/>
          <p:nvPr/>
        </p:nvSpPr>
        <p:spPr>
          <a:xfrm>
            <a:off x="862745" y="3607672"/>
            <a:ext cx="8797982" cy="637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가이아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1000000;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400;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0.0018;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p1_first_position_x = 0; p1_first_position_z = 0; p1_second_position_x = 0; p1_second_position_z = 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p1_third_position_x = 0; p1_third_position_z = 0; p1_fourth_position_x = 0; p1_fourth_position_z = 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(x, z,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p1_first_position_x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p1_first_position_z = z +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p1_second_position_x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p1_second_position_z = z -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p1_third_position_x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p1_third_position_z = z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p1_fourth_position_x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p1_fourth_position_z = z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p1_first_position_x, p1_first_position_z, p1_second_position_x, p1_second_position_z,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p1_third_position_x, p1_third_position_z, p1_fourth_position_x, p1_fourth_position_z;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pattern_one_set_damage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dis1=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p1_first_position_x),2) +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dis2=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dis3=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p1_third_position_z), 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dis4=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p1_fourth_position_z), 2));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((dis1 &lt; 20) or (dis2 &lt; 20) or (dis3 &lt; 20) or (dis4 &lt; 20))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- 2000;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8" name="Object 9">
            <a:extLst>
              <a:ext uri="{FF2B5EF4-FFF2-40B4-BE49-F238E27FC236}">
                <a16:creationId xmlns:a16="http://schemas.microsoft.com/office/drawing/2014/main" id="{E55ACA23-B391-149B-E7E9-5F1946FECD9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69" y="2639255"/>
            <a:ext cx="5196844" cy="947416"/>
          </a:xfrm>
          <a:prstGeom prst="rect">
            <a:avLst/>
          </a:prstGeom>
        </p:spPr>
      </p:pic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E44C8A4-2E54-3B60-EFEC-49609A1C65C4}"/>
              </a:ext>
            </a:extLst>
          </p:cNvPr>
          <p:cNvSpPr/>
          <p:nvPr/>
        </p:nvSpPr>
        <p:spPr>
          <a:xfrm>
            <a:off x="7959707" y="5905500"/>
            <a:ext cx="650893" cy="1447800"/>
          </a:xfrm>
          <a:prstGeom prst="rightBrace">
            <a:avLst>
              <a:gd name="adj1" fmla="val 8333"/>
              <a:gd name="adj2" fmla="val 198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4384307C-7EF9-2243-34A4-79A54A3BFBDA}"/>
              </a:ext>
            </a:extLst>
          </p:cNvPr>
          <p:cNvSpPr/>
          <p:nvPr/>
        </p:nvSpPr>
        <p:spPr>
          <a:xfrm>
            <a:off x="9257842" y="7747378"/>
            <a:ext cx="650893" cy="2044321"/>
          </a:xfrm>
          <a:prstGeom prst="rightBrace">
            <a:avLst>
              <a:gd name="adj1" fmla="val 8333"/>
              <a:gd name="adj2" fmla="val 9327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Object 15">
            <a:extLst>
              <a:ext uri="{FF2B5EF4-FFF2-40B4-BE49-F238E27FC236}">
                <a16:creationId xmlns:a16="http://schemas.microsoft.com/office/drawing/2014/main" id="{B34ED903-01B7-BA30-73C5-B33B86D143D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7756" y="9506271"/>
            <a:ext cx="5626580" cy="367791"/>
          </a:xfrm>
          <a:prstGeom prst="rect">
            <a:avLst/>
          </a:prstGeom>
        </p:spPr>
      </p:pic>
      <p:pic>
        <p:nvPicPr>
          <p:cNvPr id="25" name="Object 14">
            <a:extLst>
              <a:ext uri="{FF2B5EF4-FFF2-40B4-BE49-F238E27FC236}">
                <a16:creationId xmlns:a16="http://schemas.microsoft.com/office/drawing/2014/main" id="{BD4A261A-DB07-20AF-8789-17803E8BF38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64601" y="6287140"/>
            <a:ext cx="1319190" cy="684520"/>
          </a:xfrm>
          <a:prstGeom prst="rect">
            <a:avLst/>
          </a:prstGeom>
        </p:spPr>
      </p:pic>
      <p:pic>
        <p:nvPicPr>
          <p:cNvPr id="26" name="Object 13">
            <a:extLst>
              <a:ext uri="{FF2B5EF4-FFF2-40B4-BE49-F238E27FC236}">
                <a16:creationId xmlns:a16="http://schemas.microsoft.com/office/drawing/2014/main" id="{EC620EFB-7D49-0F03-CF67-8A9CC5994BB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58141" y="6433761"/>
            <a:ext cx="1873634" cy="366308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3BCE3335-69C5-EBE5-8B6A-35040432BF4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33736" y="4062330"/>
            <a:ext cx="3269999" cy="374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486" y="3235955"/>
            <a:ext cx="3603232" cy="5674249"/>
            <a:chOff x="1384486" y="3235955"/>
            <a:chExt cx="3603232" cy="5674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486" y="3235955"/>
              <a:ext cx="3603232" cy="56742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693" y="8872110"/>
            <a:ext cx="5662958" cy="1365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27665" y="2521380"/>
            <a:ext cx="5601936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8144" y="8079392"/>
            <a:ext cx="9569405" cy="1379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2298" y="3235955"/>
            <a:ext cx="6204512" cy="4881527"/>
            <a:chOff x="8582298" y="3235955"/>
            <a:chExt cx="6204512" cy="4881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2298" y="3235955"/>
              <a:ext cx="6204512" cy="48815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33" y="320647"/>
            <a:ext cx="4970701" cy="1077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70" y="2521380"/>
            <a:ext cx="5601936" cy="840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0424" y="1278749"/>
            <a:ext cx="4224035" cy="11258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7665" y="9369773"/>
            <a:ext cx="8593139" cy="9371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258" y="1298287"/>
            <a:ext cx="10175282" cy="1377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05807" y="-715764"/>
            <a:ext cx="18677197" cy="14331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4058" y="1950302"/>
            <a:ext cx="7794457" cy="8082631"/>
            <a:chOff x="10254058" y="1950302"/>
            <a:chExt cx="7794457" cy="8082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4058" y="1950302"/>
              <a:ext cx="7794457" cy="80826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0621454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A26E2A-AFE1-FD2E-B4E4-282A07762932}"/>
              </a:ext>
            </a:extLst>
          </p:cNvPr>
          <p:cNvSpPr txBox="1"/>
          <p:nvPr/>
        </p:nvSpPr>
        <p:spPr>
          <a:xfrm>
            <a:off x="2209800" y="9176469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https://github.com/Asias-ara/2021-2GameServer-TermProject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369" y="1341636"/>
            <a:ext cx="5340079" cy="8972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2041074"/>
            <a:ext cx="8748998" cy="4030124"/>
            <a:chOff x="253939" y="2041074"/>
            <a:chExt cx="8748998" cy="40301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939" y="2041074"/>
              <a:ext cx="8748998" cy="40301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33" y="320647"/>
            <a:ext cx="1586882" cy="10392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944" y="8399992"/>
            <a:ext cx="17607520" cy="1504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4288" y="1341640"/>
            <a:ext cx="2981593" cy="8972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753" y="6154201"/>
            <a:ext cx="16978835" cy="13779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278" y="7721030"/>
            <a:ext cx="4983355" cy="897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E1BD3-0652-9F58-D06E-F5D0BE59A696}"/>
              </a:ext>
            </a:extLst>
          </p:cNvPr>
          <p:cNvSpPr txBox="1"/>
          <p:nvPr/>
        </p:nvSpPr>
        <p:spPr>
          <a:xfrm>
            <a:off x="9160474" y="2070977"/>
            <a:ext cx="785993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_name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[MAX_NAME_SIZE];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_y;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TRIBE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_tribe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atomic_bool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_active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NPC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가만히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안있고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움직일때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L;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3154520" cy="10392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704" y="2373252"/>
            <a:ext cx="5655622" cy="8184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509" y="6839028"/>
            <a:ext cx="4495800" cy="3670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3799" y="2999929"/>
            <a:ext cx="6603949" cy="5011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828" y="7206052"/>
            <a:ext cx="5236487" cy="1893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8828" y="9033070"/>
            <a:ext cx="13250498" cy="6592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829" y="1346922"/>
            <a:ext cx="16295783" cy="1271155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C11DBFF2-6269-ACA7-6E8C-72A2003FDCC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039" y="3391617"/>
            <a:ext cx="1859692" cy="50151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867410-2C4B-ADB7-DCC7-C5D0F86D72BF}"/>
              </a:ext>
            </a:extLst>
          </p:cNvPr>
          <p:cNvSpPr txBox="1">
            <a:spLocks/>
          </p:cNvSpPr>
          <p:nvPr/>
        </p:nvSpPr>
        <p:spPr>
          <a:xfrm>
            <a:off x="395793" y="3991702"/>
            <a:ext cx="7872372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search_player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SELECT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p_name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	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</a:t>
            </a: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85F9F211-79B0-ED0E-6A75-9A10FE9968AC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39200" y="3391616"/>
            <a:ext cx="2416101" cy="501511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5B563E5-85DE-7DEA-6D41-1A0F18C2342B}"/>
              </a:ext>
            </a:extLst>
          </p:cNvPr>
          <p:cNvSpPr txBox="1">
            <a:spLocks/>
          </p:cNvSpPr>
          <p:nvPr/>
        </p:nvSpPr>
        <p:spPr>
          <a:xfrm>
            <a:off x="8752865" y="3991702"/>
            <a:ext cx="8791336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save_player_info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@id_param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@x_param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@y_param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@lv_param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@exp_param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FF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UPDATE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@x_param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@y_param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@hp_param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@lv_param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@exp_param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@id_param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1451</Words>
  <Application>Microsoft Office PowerPoint</Application>
  <PresentationFormat>사용자 지정</PresentationFormat>
  <Paragraphs>107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3</cp:revision>
  <dcterms:created xsi:type="dcterms:W3CDTF">2022-09-18T23:45:15Z</dcterms:created>
  <dcterms:modified xsi:type="dcterms:W3CDTF">2022-09-19T11:45:33Z</dcterms:modified>
</cp:coreProperties>
</file>